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notesMasterIdLst>
    <p:notesMasterId r:id="rId6"/>
  </p:notesMasterIdLst>
  <p:sldIdLst>
    <p:sldId id="302" r:id="rId5"/>
  </p:sldIdLst>
  <p:sldSz cx="9906000" cy="6858000" type="A4"/>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 userDrawn="1">
          <p15:clr>
            <a:srgbClr val="A4A3A4"/>
          </p15:clr>
        </p15:guide>
        <p15:guide id="2" pos="3120" userDrawn="1">
          <p15:clr>
            <a:srgbClr val="A4A3A4"/>
          </p15:clr>
        </p15:guide>
        <p15:guide id="3" pos="431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C30773-CF29-417B-AC5D-2E17F0833DBD}" v="38" dt="2023-06-28T06:20:13.297"/>
    <p1510:client id="{E41ED511-5544-42F1-B0AF-A552A90125D6}" v="4" dt="2023-06-28T07:11:43.461"/>
    <p1510:client id="{FD029411-F001-3F10-D957-62A8B37927B2}" v="111" dt="2023-06-28T06:24:18.86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88" autoAdjust="0"/>
    <p:restoredTop sz="90824" autoAdjust="0"/>
  </p:normalViewPr>
  <p:slideViewPr>
    <p:cSldViewPr snapToGrid="0">
      <p:cViewPr varScale="1">
        <p:scale>
          <a:sx n="70" d="100"/>
          <a:sy n="70" d="100"/>
        </p:scale>
        <p:origin x="1036" y="48"/>
      </p:cViewPr>
      <p:guideLst>
        <p:guide orient="horz" pos="162"/>
        <p:guide pos="3120"/>
        <p:guide pos="4319"/>
      </p:guideLst>
    </p:cSldViewPr>
  </p:slideViewPr>
  <p:notesTextViewPr>
    <p:cViewPr>
      <p:scale>
        <a:sx n="1" d="1"/>
        <a:sy n="1" d="1"/>
      </p:scale>
      <p:origin x="0" y="0"/>
    </p:cViewPr>
  </p:notesTextViewPr>
  <p:sorterViewPr>
    <p:cViewPr>
      <p:scale>
        <a:sx n="100" d="100"/>
        <a:sy n="100" d="100"/>
      </p:scale>
      <p:origin x="0" y="-87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03564586-CEC0-4889-9114-63DBA4128658}" type="datetimeFigureOut">
              <a:rPr kumimoji="1" lang="ja-JP" altLang="en-US" smtClean="0"/>
              <a:t>2025/3/19</a:t>
            </a:fld>
            <a:endParaRPr kumimoji="1" lang="ja-JP" altLang="en-US"/>
          </a:p>
        </p:txBody>
      </p:sp>
      <p:sp>
        <p:nvSpPr>
          <p:cNvPr id="4" name="スライド イメージ プレースホルダー 3"/>
          <p:cNvSpPr>
            <a:spLocks noGrp="1" noRot="1" noChangeAspect="1"/>
          </p:cNvSpPr>
          <p:nvPr>
            <p:ph type="sldImg" idx="2"/>
          </p:nvPr>
        </p:nvSpPr>
        <p:spPr>
          <a:xfrm>
            <a:off x="1057275" y="1279525"/>
            <a:ext cx="4989513" cy="3454400"/>
          </a:xfrm>
          <a:prstGeom prst="rect">
            <a:avLst/>
          </a:prstGeom>
          <a:noFill/>
          <a:ln w="12700">
            <a:solidFill>
              <a:prstClr val="black"/>
            </a:solidFill>
          </a:ln>
        </p:spPr>
        <p:txBody>
          <a:bodyPr vert="horz" lIns="99075" tIns="49538" rIns="99075" bIns="49538" rtlCol="0" anchor="ctr"/>
          <a:lstStyle/>
          <a:p>
            <a:endParaRPr lang="ja-JP" altLang="en-US"/>
          </a:p>
        </p:txBody>
      </p:sp>
      <p:sp>
        <p:nvSpPr>
          <p:cNvPr id="5" name="ノート プレースホルダー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81B69D18-78F9-41D7-9B7C-395B7216D9A8}" type="slidenum">
              <a:rPr kumimoji="1" lang="ja-JP" altLang="en-US" smtClean="0"/>
              <a:t>‹#›</a:t>
            </a:fld>
            <a:endParaRPr kumimoji="1" lang="ja-JP" altLang="en-US"/>
          </a:p>
        </p:txBody>
      </p:sp>
    </p:spTree>
    <p:extLst>
      <p:ext uri="{BB962C8B-B14F-4D97-AF65-F5344CB8AC3E}">
        <p14:creationId xmlns:p14="http://schemas.microsoft.com/office/powerpoint/2010/main" val="3593952779"/>
      </p:ext>
    </p:extLst>
  </p:cSld>
  <p:clrMap bg1="lt1" tx1="dk1" bg2="lt2" tx2="dk2" accent1="accent1" accent2="accent2" accent3="accent3" accent4="accent4" accent5="accent5" accent6="accent6" hlink="hlink" folHlink="folHlink"/>
  <p:notesStyle>
    <a:lvl1pPr marL="0" algn="l" defTabSz="404073" rtl="0" eaLnBrk="1" latinLnBrk="0" hangingPunct="1">
      <a:defRPr kumimoji="1" sz="530" kern="1200">
        <a:solidFill>
          <a:schemeClr val="tx1"/>
        </a:solidFill>
        <a:latin typeface="+mn-lt"/>
        <a:ea typeface="+mn-ea"/>
        <a:cs typeface="+mn-cs"/>
      </a:defRPr>
    </a:lvl1pPr>
    <a:lvl2pPr marL="202037" algn="l" defTabSz="404073" rtl="0" eaLnBrk="1" latinLnBrk="0" hangingPunct="1">
      <a:defRPr kumimoji="1" sz="530" kern="1200">
        <a:solidFill>
          <a:schemeClr val="tx1"/>
        </a:solidFill>
        <a:latin typeface="+mn-lt"/>
        <a:ea typeface="+mn-ea"/>
        <a:cs typeface="+mn-cs"/>
      </a:defRPr>
    </a:lvl2pPr>
    <a:lvl3pPr marL="404073" algn="l" defTabSz="404073" rtl="0" eaLnBrk="1" latinLnBrk="0" hangingPunct="1">
      <a:defRPr kumimoji="1" sz="530" kern="1200">
        <a:solidFill>
          <a:schemeClr val="tx1"/>
        </a:solidFill>
        <a:latin typeface="+mn-lt"/>
        <a:ea typeface="+mn-ea"/>
        <a:cs typeface="+mn-cs"/>
      </a:defRPr>
    </a:lvl3pPr>
    <a:lvl4pPr marL="606110" algn="l" defTabSz="404073" rtl="0" eaLnBrk="1" latinLnBrk="0" hangingPunct="1">
      <a:defRPr kumimoji="1" sz="530" kern="1200">
        <a:solidFill>
          <a:schemeClr val="tx1"/>
        </a:solidFill>
        <a:latin typeface="+mn-lt"/>
        <a:ea typeface="+mn-ea"/>
        <a:cs typeface="+mn-cs"/>
      </a:defRPr>
    </a:lvl4pPr>
    <a:lvl5pPr marL="808147" algn="l" defTabSz="404073" rtl="0" eaLnBrk="1" latinLnBrk="0" hangingPunct="1">
      <a:defRPr kumimoji="1" sz="530" kern="1200">
        <a:solidFill>
          <a:schemeClr val="tx1"/>
        </a:solidFill>
        <a:latin typeface="+mn-lt"/>
        <a:ea typeface="+mn-ea"/>
        <a:cs typeface="+mn-cs"/>
      </a:defRPr>
    </a:lvl5pPr>
    <a:lvl6pPr marL="1010183" algn="l" defTabSz="404073" rtl="0" eaLnBrk="1" latinLnBrk="0" hangingPunct="1">
      <a:defRPr kumimoji="1" sz="530" kern="1200">
        <a:solidFill>
          <a:schemeClr val="tx1"/>
        </a:solidFill>
        <a:latin typeface="+mn-lt"/>
        <a:ea typeface="+mn-ea"/>
        <a:cs typeface="+mn-cs"/>
      </a:defRPr>
    </a:lvl6pPr>
    <a:lvl7pPr marL="1212220" algn="l" defTabSz="404073" rtl="0" eaLnBrk="1" latinLnBrk="0" hangingPunct="1">
      <a:defRPr kumimoji="1" sz="530" kern="1200">
        <a:solidFill>
          <a:schemeClr val="tx1"/>
        </a:solidFill>
        <a:latin typeface="+mn-lt"/>
        <a:ea typeface="+mn-ea"/>
        <a:cs typeface="+mn-cs"/>
      </a:defRPr>
    </a:lvl7pPr>
    <a:lvl8pPr marL="1414257" algn="l" defTabSz="404073" rtl="0" eaLnBrk="1" latinLnBrk="0" hangingPunct="1">
      <a:defRPr kumimoji="1" sz="530" kern="1200">
        <a:solidFill>
          <a:schemeClr val="tx1"/>
        </a:solidFill>
        <a:latin typeface="+mn-lt"/>
        <a:ea typeface="+mn-ea"/>
        <a:cs typeface="+mn-cs"/>
      </a:defRPr>
    </a:lvl8pPr>
    <a:lvl9pPr marL="1616293" algn="l" defTabSz="404073" rtl="0" eaLnBrk="1" latinLnBrk="0" hangingPunct="1">
      <a:defRPr kumimoji="1" sz="53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200" dirty="0"/>
              <a:t>カンボジアで使える可能性がある技術に関する情報を入れるパワポフォーマット</a:t>
            </a:r>
            <a:endParaRPr lang="ja-JP" altLang="en-US" sz="1200" dirty="0"/>
          </a:p>
          <a:p>
            <a:endParaRPr kumimoji="1" lang="ja-JP" altLang="en-US" dirty="0"/>
          </a:p>
        </p:txBody>
      </p:sp>
      <p:sp>
        <p:nvSpPr>
          <p:cNvPr id="4" name="スライド番号プレースホルダー 3"/>
          <p:cNvSpPr>
            <a:spLocks noGrp="1"/>
          </p:cNvSpPr>
          <p:nvPr>
            <p:ph type="sldNum" sz="quarter" idx="5"/>
          </p:nvPr>
        </p:nvSpPr>
        <p:spPr/>
        <p:txBody>
          <a:bodyPr/>
          <a:lstStyle/>
          <a:p>
            <a:fld id="{81B69D18-78F9-41D7-9B7C-395B7216D9A8}" type="slidenum">
              <a:rPr kumimoji="1" lang="ja-JP" altLang="en-US" smtClean="0"/>
              <a:t>1</a:t>
            </a:fld>
            <a:endParaRPr kumimoji="1" lang="ja-JP" altLang="en-US"/>
          </a:p>
        </p:txBody>
      </p:sp>
    </p:spTree>
    <p:extLst>
      <p:ext uri="{BB962C8B-B14F-4D97-AF65-F5344CB8AC3E}">
        <p14:creationId xmlns:p14="http://schemas.microsoft.com/office/powerpoint/2010/main" val="29036784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83E08BC-7DD7-426D-B425-504F6287517A}" type="datetime1">
              <a:rPr kumimoji="1" lang="ja-JP" altLang="en-US" smtClean="0"/>
              <a:t>2025/3/19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66D4E6A-45FB-4B35-93CE-9FE4A8CBC25B}" type="slidenum">
              <a:rPr kumimoji="1" lang="ja-JP" altLang="en-US" smtClean="0"/>
              <a:t>‹#›</a:t>
            </a:fld>
            <a:endParaRPr kumimoji="1" lang="ja-JP" altLang="en-US"/>
          </a:p>
        </p:txBody>
      </p:sp>
    </p:spTree>
    <p:extLst>
      <p:ext uri="{BB962C8B-B14F-4D97-AF65-F5344CB8AC3E}">
        <p14:creationId xmlns:p14="http://schemas.microsoft.com/office/powerpoint/2010/main" val="771174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2DCF77-21C1-4A85-88A5-32C636570BFE}" type="datetime1">
              <a:rPr kumimoji="1" lang="ja-JP" altLang="en-US" smtClean="0"/>
              <a:t>2025/3/19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66D4E6A-45FB-4B35-93CE-9FE4A8CBC25B}" type="slidenum">
              <a:rPr kumimoji="1" lang="ja-JP" altLang="en-US" smtClean="0"/>
              <a:t>‹#›</a:t>
            </a:fld>
            <a:endParaRPr kumimoji="1" lang="ja-JP" altLang="en-US"/>
          </a:p>
        </p:txBody>
      </p:sp>
    </p:spTree>
    <p:extLst>
      <p:ext uri="{BB962C8B-B14F-4D97-AF65-F5344CB8AC3E}">
        <p14:creationId xmlns:p14="http://schemas.microsoft.com/office/powerpoint/2010/main" val="117165184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14648B1-1611-4B87-9083-4969092012E0}" type="datetime1">
              <a:rPr kumimoji="1" lang="ja-JP" altLang="en-US" smtClean="0"/>
              <a:t>2025/3/19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66D4E6A-45FB-4B35-93CE-9FE4A8CBC25B}" type="slidenum">
              <a:rPr kumimoji="1" lang="ja-JP" altLang="en-US" smtClean="0"/>
              <a:t>‹#›</a:t>
            </a:fld>
            <a:endParaRPr kumimoji="1" lang="ja-JP" altLang="en-US"/>
          </a:p>
        </p:txBody>
      </p:sp>
    </p:spTree>
    <p:extLst>
      <p:ext uri="{BB962C8B-B14F-4D97-AF65-F5344CB8AC3E}">
        <p14:creationId xmlns:p14="http://schemas.microsoft.com/office/powerpoint/2010/main" val="772208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F60408F-1181-49C9-A71D-E616A3FF5BC8}" type="datetime1">
              <a:rPr kumimoji="1" lang="ja-JP" altLang="en-US" smtClean="0"/>
              <a:t>2025/3/19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66D4E6A-45FB-4B35-93CE-9FE4A8CBC25B}" type="slidenum">
              <a:rPr kumimoji="1" lang="ja-JP" altLang="en-US" smtClean="0"/>
              <a:t>‹#›</a:t>
            </a:fld>
            <a:endParaRPr kumimoji="1" lang="ja-JP" altLang="en-US"/>
          </a:p>
        </p:txBody>
      </p:sp>
    </p:spTree>
    <p:extLst>
      <p:ext uri="{BB962C8B-B14F-4D97-AF65-F5344CB8AC3E}">
        <p14:creationId xmlns:p14="http://schemas.microsoft.com/office/powerpoint/2010/main" val="1422297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34C2EFE-7B0C-4E7E-A93D-4D34ADE18DC3}" type="datetime1">
              <a:rPr kumimoji="1" lang="ja-JP" altLang="en-US" smtClean="0"/>
              <a:t>2025/3/19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66D4E6A-45FB-4B35-93CE-9FE4A8CBC25B}" type="slidenum">
              <a:rPr kumimoji="1" lang="ja-JP" altLang="en-US" smtClean="0"/>
              <a:t>‹#›</a:t>
            </a:fld>
            <a:endParaRPr kumimoji="1" lang="ja-JP" altLang="en-US"/>
          </a:p>
        </p:txBody>
      </p:sp>
    </p:spTree>
    <p:extLst>
      <p:ext uri="{BB962C8B-B14F-4D97-AF65-F5344CB8AC3E}">
        <p14:creationId xmlns:p14="http://schemas.microsoft.com/office/powerpoint/2010/main" val="2289425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F94B5E2-CA45-4812-997A-4B8A0CACD922}" type="datetime1">
              <a:rPr kumimoji="1" lang="ja-JP" altLang="en-US" smtClean="0"/>
              <a:t>2025/3/19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66D4E6A-45FB-4B35-93CE-9FE4A8CBC25B}" type="slidenum">
              <a:rPr kumimoji="1" lang="ja-JP" altLang="en-US" smtClean="0"/>
              <a:t>‹#›</a:t>
            </a:fld>
            <a:endParaRPr kumimoji="1" lang="ja-JP" altLang="en-US"/>
          </a:p>
        </p:txBody>
      </p:sp>
    </p:spTree>
    <p:extLst>
      <p:ext uri="{BB962C8B-B14F-4D97-AF65-F5344CB8AC3E}">
        <p14:creationId xmlns:p14="http://schemas.microsoft.com/office/powerpoint/2010/main" val="4165504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989DE92-51B7-4394-A104-50C0928330B5}" type="datetime1">
              <a:rPr kumimoji="1" lang="ja-JP" altLang="en-US" smtClean="0"/>
              <a:t>2025/3/19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66D4E6A-45FB-4B35-93CE-9FE4A8CBC25B}" type="slidenum">
              <a:rPr kumimoji="1" lang="ja-JP" altLang="en-US" smtClean="0"/>
              <a:t>‹#›</a:t>
            </a:fld>
            <a:endParaRPr kumimoji="1" lang="ja-JP" altLang="en-US"/>
          </a:p>
        </p:txBody>
      </p:sp>
    </p:spTree>
    <p:extLst>
      <p:ext uri="{BB962C8B-B14F-4D97-AF65-F5344CB8AC3E}">
        <p14:creationId xmlns:p14="http://schemas.microsoft.com/office/powerpoint/2010/main" val="1133772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E7DA797-B8E4-4BCF-9206-654644988691}" type="datetime1">
              <a:rPr kumimoji="1" lang="ja-JP" altLang="en-US" smtClean="0"/>
              <a:t>2025/3/19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66D4E6A-45FB-4B35-93CE-9FE4A8CBC25B}" type="slidenum">
              <a:rPr kumimoji="1" lang="ja-JP" altLang="en-US" smtClean="0"/>
              <a:t>‹#›</a:t>
            </a:fld>
            <a:endParaRPr kumimoji="1" lang="ja-JP" altLang="en-US"/>
          </a:p>
        </p:txBody>
      </p:sp>
    </p:spTree>
    <p:extLst>
      <p:ext uri="{BB962C8B-B14F-4D97-AF65-F5344CB8AC3E}">
        <p14:creationId xmlns:p14="http://schemas.microsoft.com/office/powerpoint/2010/main" val="2883685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2DD238-1C48-4BB3-9B3E-0A5DB8601DE8}" type="datetime1">
              <a:rPr kumimoji="1" lang="ja-JP" altLang="en-US" smtClean="0"/>
              <a:t>2025/3/19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66D4E6A-45FB-4B35-93CE-9FE4A8CBC25B}" type="slidenum">
              <a:rPr kumimoji="1" lang="ja-JP" altLang="en-US" smtClean="0"/>
              <a:t>‹#›</a:t>
            </a:fld>
            <a:endParaRPr kumimoji="1" lang="ja-JP" altLang="en-US"/>
          </a:p>
        </p:txBody>
      </p:sp>
    </p:spTree>
    <p:extLst>
      <p:ext uri="{BB962C8B-B14F-4D97-AF65-F5344CB8AC3E}">
        <p14:creationId xmlns:p14="http://schemas.microsoft.com/office/powerpoint/2010/main" val="984492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2DCF77-21C1-4A85-88A5-32C636570BFE}" type="datetime1">
              <a:rPr kumimoji="1" lang="ja-JP" altLang="en-US" smtClean="0"/>
              <a:t>2025/3/19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66D4E6A-45FB-4B35-93CE-9FE4A8CBC25B}" type="slidenum">
              <a:rPr kumimoji="1" lang="ja-JP" altLang="en-US" smtClean="0"/>
              <a:t>‹#›</a:t>
            </a:fld>
            <a:endParaRPr kumimoji="1" lang="ja-JP" altLang="en-US"/>
          </a:p>
        </p:txBody>
      </p:sp>
    </p:spTree>
    <p:extLst>
      <p:ext uri="{BB962C8B-B14F-4D97-AF65-F5344CB8AC3E}">
        <p14:creationId xmlns:p14="http://schemas.microsoft.com/office/powerpoint/2010/main" val="2683513877"/>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BFF7D7-A53A-4CF1-B1DD-AB1C1926DCC0}" type="datetime1">
              <a:rPr kumimoji="1" lang="ja-JP" altLang="en-US" smtClean="0"/>
              <a:t>2025/3/19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66D4E6A-45FB-4B35-93CE-9FE4A8CBC25B}" type="slidenum">
              <a:rPr kumimoji="1" lang="ja-JP" altLang="en-US" smtClean="0"/>
              <a:t>‹#›</a:t>
            </a:fld>
            <a:endParaRPr kumimoji="1" lang="ja-JP" altLang="en-US"/>
          </a:p>
        </p:txBody>
      </p:sp>
    </p:spTree>
    <p:extLst>
      <p:ext uri="{BB962C8B-B14F-4D97-AF65-F5344CB8AC3E}">
        <p14:creationId xmlns:p14="http://schemas.microsoft.com/office/powerpoint/2010/main" val="4258976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2DCF77-21C1-4A85-88A5-32C636570BFE}" type="datetime1">
              <a:rPr kumimoji="1" lang="ja-JP" altLang="en-US" smtClean="0"/>
              <a:t>2025/3/19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6D4E6A-45FB-4B35-93CE-9FE4A8CBC25B}" type="slidenum">
              <a:rPr kumimoji="1" lang="ja-JP" altLang="en-US" smtClean="0"/>
              <a:t>‹#›</a:t>
            </a:fld>
            <a:endParaRPr kumimoji="1" lang="ja-JP" altLang="en-US"/>
          </a:p>
        </p:txBody>
      </p:sp>
    </p:spTree>
    <p:extLst>
      <p:ext uri="{BB962C8B-B14F-4D97-AF65-F5344CB8AC3E}">
        <p14:creationId xmlns:p14="http://schemas.microsoft.com/office/powerpoint/2010/main" val="27380051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217C125B-4816-A6EB-1CEE-640DCA193820}"/>
              </a:ext>
            </a:extLst>
          </p:cNvPr>
          <p:cNvSpPr txBox="1"/>
          <p:nvPr/>
        </p:nvSpPr>
        <p:spPr>
          <a:xfrm>
            <a:off x="381112" y="136102"/>
            <a:ext cx="9143777" cy="405848"/>
          </a:xfrm>
          <a:prstGeom prst="rect">
            <a:avLst/>
          </a:prstGeom>
          <a:solidFill>
            <a:schemeClr val="accent4">
              <a:lumMod val="40000"/>
              <a:lumOff val="60000"/>
            </a:schemeClr>
          </a:solidFill>
        </p:spPr>
        <p:txBody>
          <a:bodyPr wrap="square" lIns="269993" tIns="19288" rIns="269993" bIns="19288" rtlCol="0" anchor="t">
            <a:spAutoFit/>
          </a:bodyPr>
          <a:lstStyle/>
          <a:p>
            <a:pPr algn="ctr"/>
            <a:r>
              <a:rPr lang="ja-JP" altLang="en-US" sz="2384">
                <a:ea typeface="游ゴシック"/>
                <a:cs typeface="Calibri"/>
              </a:rPr>
              <a:t>Company Name </a:t>
            </a:r>
            <a:endParaRPr lang="ja-JP" altLang="en-US" sz="2384" dirty="0">
              <a:ea typeface="游ゴシック"/>
              <a:cs typeface="Calibri"/>
            </a:endParaRPr>
          </a:p>
        </p:txBody>
      </p:sp>
      <p:graphicFrame>
        <p:nvGraphicFramePr>
          <p:cNvPr id="4" name="表 3">
            <a:extLst>
              <a:ext uri="{FF2B5EF4-FFF2-40B4-BE49-F238E27FC236}">
                <a16:creationId xmlns:a16="http://schemas.microsoft.com/office/drawing/2014/main" id="{5C98F84A-2BE6-45DD-5388-203CEB90BA26}"/>
              </a:ext>
            </a:extLst>
          </p:cNvPr>
          <p:cNvGraphicFramePr>
            <a:graphicFrameLocks noGrp="1"/>
          </p:cNvGraphicFramePr>
          <p:nvPr>
            <p:extLst>
              <p:ext uri="{D42A27DB-BD31-4B8C-83A1-F6EECF244321}">
                <p14:modId xmlns:p14="http://schemas.microsoft.com/office/powerpoint/2010/main" val="1220427576"/>
              </p:ext>
            </p:extLst>
          </p:nvPr>
        </p:nvGraphicFramePr>
        <p:xfrm>
          <a:off x="530352" y="658368"/>
          <a:ext cx="8994537" cy="6012474"/>
        </p:xfrm>
        <a:graphic>
          <a:graphicData uri="http://schemas.openxmlformats.org/drawingml/2006/table">
            <a:tbl>
              <a:tblPr/>
              <a:tblGrid>
                <a:gridCol w="1447646">
                  <a:extLst>
                    <a:ext uri="{9D8B030D-6E8A-4147-A177-3AD203B41FA5}">
                      <a16:colId xmlns:a16="http://schemas.microsoft.com/office/drawing/2014/main" val="387794969"/>
                    </a:ext>
                  </a:extLst>
                </a:gridCol>
                <a:gridCol w="4918617">
                  <a:extLst>
                    <a:ext uri="{9D8B030D-6E8A-4147-A177-3AD203B41FA5}">
                      <a16:colId xmlns:a16="http://schemas.microsoft.com/office/drawing/2014/main" val="3456197977"/>
                    </a:ext>
                  </a:extLst>
                </a:gridCol>
                <a:gridCol w="2628274">
                  <a:extLst>
                    <a:ext uri="{9D8B030D-6E8A-4147-A177-3AD203B41FA5}">
                      <a16:colId xmlns:a16="http://schemas.microsoft.com/office/drawing/2014/main" val="774019277"/>
                    </a:ext>
                  </a:extLst>
                </a:gridCol>
              </a:tblGrid>
              <a:tr h="1018584">
                <a:tc>
                  <a:txBody>
                    <a:bodyPr/>
                    <a:lstStyle/>
                    <a:p>
                      <a:pPr lvl="0" algn="ctr">
                        <a:lnSpc>
                          <a:spcPts val="1700"/>
                        </a:lnSpc>
                        <a:buNone/>
                      </a:pPr>
                      <a:r>
                        <a:rPr lang="en-US" altLang="ja-JP" sz="1100" kern="1200" dirty="0">
                          <a:solidFill>
                            <a:srgbClr val="000000"/>
                          </a:solidFill>
                          <a:effectLst/>
                          <a:latin typeface="游ゴシック Medium"/>
                          <a:ea typeface="游ゴシック Medium"/>
                          <a:cs typeface="Arial"/>
                        </a:rPr>
                        <a:t>Company Name</a:t>
                      </a:r>
                      <a:endParaRPr lang="ja-JP" sz="1800" dirty="0"/>
                    </a:p>
                  </a:txBody>
                  <a:tcPr marL="68578" marR="68578" marT="37147" marB="3714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nSpc>
                          <a:spcPts val="2000"/>
                        </a:lnSpc>
                      </a:pPr>
                      <a:r>
                        <a:rPr lang="ja-JP" altLang="en-US" sz="1100" kern="100">
                          <a:effectLst/>
                          <a:latin typeface="游ゴシック Medium"/>
                          <a:ea typeface="游ゴシック Medium"/>
                        </a:rPr>
                        <a:t>　〇〇 Inc.</a:t>
                      </a:r>
                      <a:endParaRPr lang="en-US" altLang="ja-JP" sz="1100" kern="100">
                        <a:effectLst/>
                        <a:latin typeface="游ゴシック Medium"/>
                        <a:ea typeface="游ゴシック Medium"/>
                      </a:endParaRPr>
                    </a:p>
                  </a:txBody>
                  <a:tcPr marL="68578" marR="68578" marT="37147" marB="3714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a:lnSpc>
                          <a:spcPts val="1700"/>
                        </a:lnSpc>
                        <a:spcAft>
                          <a:spcPts val="0"/>
                        </a:spcAft>
                      </a:pPr>
                      <a:r>
                        <a:rPr lang="en-US" altLang="ja-JP" sz="1000" kern="0" dirty="0">
                          <a:effectLst/>
                          <a:latin typeface="游ゴシック Medium"/>
                          <a:ea typeface="游ゴシック Medium"/>
                          <a:cs typeface="Arial"/>
                        </a:rPr>
                        <a:t>Company Logo</a:t>
                      </a:r>
                      <a:endParaRPr lang="en-US" sz="1000" kern="0" dirty="0">
                        <a:effectLst/>
                        <a:latin typeface="游ゴシック Medium"/>
                        <a:ea typeface="游ゴシック Medium"/>
                        <a:cs typeface="Ari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3918886"/>
                  </a:ext>
                </a:extLst>
              </a:tr>
              <a:tr h="395592">
                <a:tc>
                  <a:txBody>
                    <a:bodyPr/>
                    <a:lstStyle/>
                    <a:p>
                      <a:pPr marL="0" marR="0" lvl="0" indent="0" algn="ctr" defTabSz="2167402" rtl="0" eaLnBrk="1" fontAlgn="auto" latinLnBrk="0" hangingPunct="1">
                        <a:lnSpc>
                          <a:spcPts val="1700"/>
                        </a:lnSpc>
                        <a:spcBef>
                          <a:spcPts val="0"/>
                        </a:spcBef>
                        <a:spcAft>
                          <a:spcPts val="0"/>
                        </a:spcAft>
                        <a:buClrTx/>
                        <a:buSzTx/>
                        <a:buFontTx/>
                        <a:buNone/>
                        <a:tabLst/>
                        <a:defRPr/>
                      </a:pPr>
                      <a:r>
                        <a:rPr lang="en-US" altLang="ja-JP" sz="1100" kern="100" dirty="0">
                          <a:effectLst/>
                          <a:latin typeface="游ゴシック Medium" panose="020B0500000000000000" pitchFamily="50" charset="-128"/>
                          <a:ea typeface="游ゴシック Medium" panose="020B0500000000000000" pitchFamily="50" charset="-128"/>
                        </a:rPr>
                        <a:t>HP</a:t>
                      </a:r>
                      <a:endParaRPr lang="ja-JP" altLang="ja-JP" sz="1100" kern="100" dirty="0">
                        <a:effectLst/>
                        <a:latin typeface="游ゴシック Medium" panose="020B0500000000000000" pitchFamily="50" charset="-128"/>
                        <a:ea typeface="游ゴシック Medium" panose="020B0500000000000000" pitchFamily="50" charset="-128"/>
                      </a:endParaRPr>
                    </a:p>
                  </a:txBody>
                  <a:tcPr marL="68578" marR="68578" marT="37147" marB="3714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nSpc>
                          <a:spcPts val="2000"/>
                        </a:lnSpc>
                      </a:pPr>
                      <a:endParaRPr lang="en-US" altLang="ja-JP" sz="1100" kern="100" dirty="0">
                        <a:effectLst/>
                        <a:latin typeface="游ゴシック Medium" panose="020B0500000000000000" pitchFamily="50" charset="-128"/>
                        <a:ea typeface="游ゴシック Medium" panose="020B0500000000000000" pitchFamily="50" charset="-128"/>
                      </a:endParaRPr>
                    </a:p>
                  </a:txBody>
                  <a:tcPr marL="68578" marR="68578" marT="37147" marB="37147" anchor="ct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385709872"/>
                  </a:ext>
                </a:extLst>
              </a:tr>
              <a:tr h="376686">
                <a:tc>
                  <a:txBody>
                    <a:bodyPr/>
                    <a:lstStyle/>
                    <a:p>
                      <a:pPr algn="ctr">
                        <a:lnSpc>
                          <a:spcPts val="1700"/>
                        </a:lnSpc>
                      </a:pPr>
                      <a:r>
                        <a:rPr lang="ja-JP" altLang="en-US" sz="1100" kern="100" dirty="0">
                          <a:effectLst/>
                          <a:latin typeface="游ゴシック Medium"/>
                          <a:ea typeface="游ゴシック Medium"/>
                        </a:rPr>
                        <a:t>Contact Person</a:t>
                      </a:r>
                    </a:p>
                  </a:txBody>
                  <a:tcPr marL="68578" marR="68578" marT="37147" marB="3714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nSpc>
                          <a:spcPts val="2000"/>
                        </a:lnSpc>
                      </a:pPr>
                      <a:r>
                        <a:rPr lang="en-US" altLang="ja-JP" sz="1100" kern="100" dirty="0">
                          <a:effectLst/>
                          <a:latin typeface="游ゴシック Medium"/>
                          <a:ea typeface="游ゴシック Medium"/>
                        </a:rPr>
                        <a:t>Name:                            Mail:</a:t>
                      </a:r>
                      <a:r>
                        <a:rPr lang="ja-JP" altLang="en-US" sz="1100" kern="100" dirty="0">
                          <a:effectLst/>
                          <a:latin typeface="游ゴシック Medium"/>
                          <a:ea typeface="游ゴシック Medium"/>
                        </a:rPr>
                        <a:t>　　　　　　　　</a:t>
                      </a:r>
                      <a:endParaRPr lang="en-US" altLang="ja-JP" sz="1100" kern="100" dirty="0">
                        <a:effectLst/>
                        <a:latin typeface="游ゴシック Medium"/>
                        <a:ea typeface="游ゴシック Medium"/>
                      </a:endParaRPr>
                    </a:p>
                  </a:txBody>
                  <a:tcPr marL="68578" marR="68578" marT="37147" marB="37147" anchor="ct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dirty="0"/>
                    </a:p>
                  </a:txBody>
                  <a:tcPr marT="49530" marB="4953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63884536"/>
                  </a:ext>
                </a:extLst>
              </a:tr>
              <a:tr h="2110806">
                <a:tc rowSpan="2">
                  <a:txBody>
                    <a:bodyPr/>
                    <a:lstStyle/>
                    <a:p>
                      <a:pPr algn="ctr">
                        <a:lnSpc>
                          <a:spcPct val="100000"/>
                        </a:lnSpc>
                      </a:pPr>
                      <a:r>
                        <a:rPr lang="ja-JP" altLang="en-US" sz="1100" kern="100" dirty="0">
                          <a:effectLst/>
                          <a:latin typeface="游ゴシック Medium"/>
                          <a:ea typeface="游ゴシック Medium"/>
                        </a:rPr>
                        <a:t>Company</a:t>
                      </a:r>
                      <a:endParaRPr lang="en-US" altLang="ja-JP" sz="1100" kern="100" dirty="0">
                        <a:effectLst/>
                        <a:latin typeface="游ゴシック Medium"/>
                        <a:ea typeface="游ゴシック Medium"/>
                      </a:endParaRPr>
                    </a:p>
                    <a:p>
                      <a:pPr algn="ctr">
                        <a:lnSpc>
                          <a:spcPct val="100000"/>
                        </a:lnSpc>
                      </a:pPr>
                      <a:r>
                        <a:rPr lang="en-US" altLang="ja-JP" sz="1100" kern="100" dirty="0">
                          <a:effectLst/>
                          <a:latin typeface="游ゴシック Medium"/>
                          <a:ea typeface="游ゴシック Medium"/>
                        </a:rPr>
                        <a:t>Introduction</a:t>
                      </a:r>
                    </a:p>
                    <a:p>
                      <a:pPr algn="ctr">
                        <a:lnSpc>
                          <a:spcPct val="100000"/>
                        </a:lnSpc>
                      </a:pPr>
                      <a:r>
                        <a:rPr lang="en-US" altLang="ja-JP" sz="1100" kern="100" dirty="0">
                          <a:effectLst/>
                          <a:latin typeface="游ゴシック Medium"/>
                          <a:ea typeface="游ゴシック Medium"/>
                        </a:rPr>
                        <a:t>(Technology, Solution, Products and Services, etc.)</a:t>
                      </a:r>
                      <a:endParaRPr lang="ja-JP" altLang="en-US" sz="1100" kern="100" dirty="0">
                        <a:effectLst/>
                        <a:latin typeface="游ゴシック Medium"/>
                        <a:ea typeface="游ゴシック Medium"/>
                      </a:endParaRPr>
                    </a:p>
                    <a:p>
                      <a:pPr algn="dist">
                        <a:lnSpc>
                          <a:spcPts val="1700"/>
                        </a:lnSpc>
                      </a:pPr>
                      <a:endParaRPr lang="ja-JP" altLang="en-US" sz="1100" kern="100" dirty="0">
                        <a:effectLst/>
                        <a:latin typeface="游ゴシック Medium" panose="020B0500000000000000" pitchFamily="50" charset="-128"/>
                        <a:ea typeface="游ゴシック Medium" panose="020B0500000000000000" pitchFamily="50" charset="-128"/>
                      </a:endParaRPr>
                    </a:p>
                  </a:txBody>
                  <a:tcPr marL="68578" marR="68578" marT="37147" marB="3714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rowSpan="2">
                  <a:txBody>
                    <a:bodyPr/>
                    <a:lstStyle/>
                    <a:p>
                      <a:pPr marL="342900" marR="0" lvl="0" indent="-342900" algn="l" defTabSz="1219170" rtl="0" eaLnBrk="1" fontAlgn="auto" latinLnBrk="0" hangingPunct="1">
                        <a:lnSpc>
                          <a:spcPts val="2000"/>
                        </a:lnSpc>
                        <a:spcBef>
                          <a:spcPts val="0"/>
                        </a:spcBef>
                        <a:spcAft>
                          <a:spcPts val="0"/>
                        </a:spcAft>
                        <a:buClrTx/>
                        <a:buSzTx/>
                        <a:buFont typeface="Wingdings" panose="05000000000000000000" pitchFamily="2" charset="2"/>
                        <a:buChar char=""/>
                        <a:tabLst/>
                        <a:defRPr/>
                      </a:pPr>
                      <a:endParaRPr lang="en-US" altLang="ja-JP" sz="1100" kern="100" dirty="0">
                        <a:effectLst/>
                        <a:latin typeface="游ゴシック Medium" panose="020B0500000000000000" pitchFamily="50" charset="-128"/>
                        <a:ea typeface="游ゴシック Medium" panose="020B0500000000000000" pitchFamily="50" charset="-128"/>
                      </a:endParaRPr>
                    </a:p>
                    <a:p>
                      <a:pPr marL="342900" marR="0" lvl="0" indent="-342900" algn="l" defTabSz="1219170" rtl="0" eaLnBrk="1" fontAlgn="auto" latinLnBrk="0" hangingPunct="1">
                        <a:lnSpc>
                          <a:spcPts val="2000"/>
                        </a:lnSpc>
                        <a:spcBef>
                          <a:spcPts val="0"/>
                        </a:spcBef>
                        <a:spcAft>
                          <a:spcPts val="0"/>
                        </a:spcAft>
                        <a:buClrTx/>
                        <a:buSzTx/>
                        <a:buFont typeface="Wingdings" panose="05000000000000000000" pitchFamily="2" charset="2"/>
                        <a:buChar char=""/>
                        <a:tabLst/>
                        <a:defRPr/>
                      </a:pPr>
                      <a:endParaRPr lang="ja-JP" altLang="en-US" sz="1100" kern="100" dirty="0">
                        <a:effectLst/>
                        <a:latin typeface="游ゴシック Medium" panose="020B0500000000000000" pitchFamily="50" charset="-128"/>
                        <a:ea typeface="游ゴシック Medium" panose="020B0500000000000000" pitchFamily="50" charset="-128"/>
                      </a:endParaRPr>
                    </a:p>
                    <a:p>
                      <a:pPr marL="342900" marR="0" lvl="0" indent="-342900" algn="l" defTabSz="1219170" rtl="0" eaLnBrk="1" fontAlgn="auto" latinLnBrk="0" hangingPunct="1">
                        <a:lnSpc>
                          <a:spcPts val="2000"/>
                        </a:lnSpc>
                        <a:spcBef>
                          <a:spcPts val="0"/>
                        </a:spcBef>
                        <a:spcAft>
                          <a:spcPts val="0"/>
                        </a:spcAft>
                        <a:buClrTx/>
                        <a:buSzTx/>
                        <a:buFont typeface="Wingdings" panose="05000000000000000000" pitchFamily="2" charset="2"/>
                        <a:buChar char=""/>
                        <a:tabLst/>
                        <a:defRPr/>
                      </a:pPr>
                      <a:endParaRPr lang="en-US" altLang="ja-JP" sz="1100" kern="100" dirty="0">
                        <a:effectLst/>
                        <a:latin typeface="游ゴシック Medium" panose="020B0500000000000000" pitchFamily="50" charset="-128"/>
                        <a:ea typeface="游ゴシック Medium" panose="020B0500000000000000" pitchFamily="50" charset="-128"/>
                      </a:endParaRPr>
                    </a:p>
                    <a:p>
                      <a:pPr marL="342900" marR="0" lvl="0" indent="-342900" algn="l" defTabSz="1219170" rtl="0" eaLnBrk="1" fontAlgn="auto" latinLnBrk="0" hangingPunct="1">
                        <a:lnSpc>
                          <a:spcPts val="2000"/>
                        </a:lnSpc>
                        <a:spcBef>
                          <a:spcPts val="0"/>
                        </a:spcBef>
                        <a:spcAft>
                          <a:spcPts val="0"/>
                        </a:spcAft>
                        <a:buClrTx/>
                        <a:buSzTx/>
                        <a:buFont typeface="Wingdings" panose="05000000000000000000" pitchFamily="2" charset="2"/>
                        <a:buChar char=""/>
                        <a:tabLst/>
                        <a:defRPr/>
                      </a:pPr>
                      <a:endParaRPr lang="en-US" altLang="ja-JP" sz="1100" kern="100" dirty="0">
                        <a:effectLst/>
                        <a:latin typeface="游ゴシック Medium" panose="020B0500000000000000" pitchFamily="50" charset="-128"/>
                        <a:ea typeface="游ゴシック Medium" panose="020B0500000000000000" pitchFamily="50" charset="-128"/>
                      </a:endParaRPr>
                    </a:p>
                  </a:txBody>
                  <a:tcPr marL="68578" marR="68578" marT="37147" marB="3714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kumimoji="1" lang="ja-JP" altLang="en-US" sz="1800" dirty="0"/>
                    </a:p>
                  </a:txBody>
                  <a:tcPr marL="68578" marR="68578" marT="37147" marB="3714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95562213"/>
                  </a:ext>
                </a:extLst>
              </a:tr>
              <a:tr h="2110806">
                <a:tc vMerge="1">
                  <a:txBody>
                    <a:bodyPr/>
                    <a:lstStyle/>
                    <a:p>
                      <a:pPr algn="dist">
                        <a:lnSpc>
                          <a:spcPts val="1700"/>
                        </a:lnSpc>
                      </a:pPr>
                      <a:endParaRPr lang="ja-JP" sz="2500" kern="100" dirty="0">
                        <a:effectLst/>
                        <a:latin typeface="游ゴシック Medium" panose="020B0500000000000000" pitchFamily="50" charset="-128"/>
                        <a:ea typeface="游ゴシック Medium" panose="020B0500000000000000" pitchFamily="50" charset="-128"/>
                      </a:endParaRPr>
                    </a:p>
                  </a:txBody>
                  <a:tcPr marL="162556" marR="162556" marT="88051" marB="8805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vMerge="1">
                  <a:txBody>
                    <a:bodyPr/>
                    <a:lstStyle/>
                    <a:p>
                      <a:pPr marL="342900" marR="0" lvl="0" indent="-342900" algn="l" defTabSz="1219170" rtl="0" eaLnBrk="1" fontAlgn="auto" latinLnBrk="0" hangingPunct="1">
                        <a:lnSpc>
                          <a:spcPts val="2000"/>
                        </a:lnSpc>
                        <a:spcBef>
                          <a:spcPts val="0"/>
                        </a:spcBef>
                        <a:spcAft>
                          <a:spcPts val="0"/>
                        </a:spcAft>
                        <a:buClrTx/>
                        <a:buSzTx/>
                        <a:buFont typeface="Wingdings" panose="05000000000000000000" pitchFamily="2" charset="2"/>
                        <a:buChar char=""/>
                        <a:tabLst/>
                        <a:defRPr/>
                      </a:pPr>
                      <a:endParaRPr lang="en-US" altLang="ja-JP" sz="2500" kern="100" dirty="0">
                        <a:effectLst/>
                        <a:latin typeface="游ゴシック Medium" panose="020B0500000000000000" pitchFamily="50" charset="-128"/>
                        <a:ea typeface="游ゴシック Medium" panose="020B0500000000000000" pitchFamily="50" charset="-128"/>
                      </a:endParaRPr>
                    </a:p>
                  </a:txBody>
                  <a:tcPr marL="162556" marR="162556" marT="88051" marB="8805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kumimoji="1" lang="ja-JP" altLang="en-US" sz="1800" dirty="0"/>
                    </a:p>
                  </a:txBody>
                  <a:tcPr marL="68578" marR="68578" marT="37147" marB="3714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4754995"/>
                  </a:ext>
                </a:extLst>
              </a:tr>
            </a:tbl>
          </a:graphicData>
        </a:graphic>
      </p:graphicFrame>
      <p:sp>
        <p:nvSpPr>
          <p:cNvPr id="2" name="テキスト ボックス 1">
            <a:extLst>
              <a:ext uri="{FF2B5EF4-FFF2-40B4-BE49-F238E27FC236}">
                <a16:creationId xmlns:a16="http://schemas.microsoft.com/office/drawing/2014/main" id="{CC3CC724-6D68-AE94-2478-D40E8F64A047}"/>
              </a:ext>
            </a:extLst>
          </p:cNvPr>
          <p:cNvSpPr txBox="1"/>
          <p:nvPr/>
        </p:nvSpPr>
        <p:spPr>
          <a:xfrm>
            <a:off x="2275175" y="6195093"/>
            <a:ext cx="4305243" cy="346729"/>
          </a:xfrm>
          <a:prstGeom prst="rect">
            <a:avLst/>
          </a:prstGeom>
          <a:noFill/>
        </p:spPr>
        <p:txBody>
          <a:bodyPr wrap="square" lIns="38576" tIns="19288" rIns="38576" bIns="19288" rtlCol="0" anchor="t">
            <a:spAutoFit/>
          </a:bodyPr>
          <a:lstStyle/>
          <a:p>
            <a:r>
              <a:rPr lang="en-US" altLang="ja-JP" sz="1000" kern="100" dirty="0">
                <a:latin typeface="游ゴシック Medium"/>
                <a:ea typeface="游ゴシック Medium"/>
              </a:rPr>
              <a:t>※Please specify the technologies, solutions, products, and services that you are currently deploying or planning to introduce </a:t>
            </a:r>
            <a:r>
              <a:rPr lang="en-US" altLang="ja-JP" sz="1000" b="1" kern="100" dirty="0">
                <a:latin typeface="游ゴシック Medium"/>
                <a:ea typeface="游ゴシック Medium"/>
              </a:rPr>
              <a:t>in Malaysia </a:t>
            </a:r>
            <a:r>
              <a:rPr lang="en-US" altLang="ja-JP" sz="1000" kern="100" dirty="0">
                <a:latin typeface="游ゴシック Medium"/>
                <a:ea typeface="游ゴシック Medium"/>
              </a:rPr>
              <a:t>in detail.</a:t>
            </a:r>
            <a:endParaRPr kumimoji="1" lang="ja-JP" altLang="en-US" sz="1000" dirty="0"/>
          </a:p>
        </p:txBody>
      </p:sp>
      <p:sp>
        <p:nvSpPr>
          <p:cNvPr id="3" name="コンテンツ プレースホルダー 3">
            <a:extLst>
              <a:ext uri="{FF2B5EF4-FFF2-40B4-BE49-F238E27FC236}">
                <a16:creationId xmlns:a16="http://schemas.microsoft.com/office/drawing/2014/main" id="{1CE57C19-3954-81CA-0C0B-4119D9CED0A0}"/>
              </a:ext>
            </a:extLst>
          </p:cNvPr>
          <p:cNvSpPr txBox="1">
            <a:spLocks/>
          </p:cNvSpPr>
          <p:nvPr/>
        </p:nvSpPr>
        <p:spPr>
          <a:xfrm>
            <a:off x="7095216" y="3146648"/>
            <a:ext cx="1827779" cy="1235304"/>
          </a:xfrm>
          <a:prstGeom prst="rect">
            <a:avLst/>
          </a:prstGeom>
        </p:spPr>
        <p:txBody>
          <a:bodyPr/>
          <a:lstStyle>
            <a:lvl1pPr marL="541851" indent="-541851" algn="l" defTabSz="2167402" rtl="0" eaLnBrk="1" latinLnBrk="0" hangingPunct="1">
              <a:lnSpc>
                <a:spcPct val="90000"/>
              </a:lnSpc>
              <a:spcBef>
                <a:spcPts val="2370"/>
              </a:spcBef>
              <a:buFont typeface="Arial" panose="020B0604020202020204" pitchFamily="34" charset="0"/>
              <a:buChar char="•"/>
              <a:defRPr kumimoji="1" sz="6637" kern="1200">
                <a:solidFill>
                  <a:schemeClr val="tx1"/>
                </a:solidFill>
                <a:latin typeface="+mn-lt"/>
                <a:ea typeface="+mn-ea"/>
                <a:cs typeface="+mn-cs"/>
              </a:defRPr>
            </a:lvl1pPr>
            <a:lvl2pPr marL="1625552" indent="-541851" algn="l" defTabSz="2167402" rtl="0" eaLnBrk="1" latinLnBrk="0" hangingPunct="1">
              <a:lnSpc>
                <a:spcPct val="90000"/>
              </a:lnSpc>
              <a:spcBef>
                <a:spcPts val="1185"/>
              </a:spcBef>
              <a:buFont typeface="Arial" panose="020B0604020202020204" pitchFamily="34" charset="0"/>
              <a:buChar char="•"/>
              <a:defRPr kumimoji="1" sz="5689" kern="1200">
                <a:solidFill>
                  <a:schemeClr val="tx1"/>
                </a:solidFill>
                <a:latin typeface="+mn-lt"/>
                <a:ea typeface="+mn-ea"/>
                <a:cs typeface="+mn-cs"/>
              </a:defRPr>
            </a:lvl2pPr>
            <a:lvl3pPr marL="2709253" indent="-541851" algn="l" defTabSz="2167402" rtl="0" eaLnBrk="1" latinLnBrk="0" hangingPunct="1">
              <a:lnSpc>
                <a:spcPct val="90000"/>
              </a:lnSpc>
              <a:spcBef>
                <a:spcPts val="1185"/>
              </a:spcBef>
              <a:buFont typeface="Arial" panose="020B0604020202020204" pitchFamily="34" charset="0"/>
              <a:buChar char="•"/>
              <a:defRPr kumimoji="1" sz="4741" kern="1200">
                <a:solidFill>
                  <a:schemeClr val="tx1"/>
                </a:solidFill>
                <a:latin typeface="+mn-lt"/>
                <a:ea typeface="+mn-ea"/>
                <a:cs typeface="+mn-cs"/>
              </a:defRPr>
            </a:lvl3pPr>
            <a:lvl4pPr marL="3792954" indent="-541851" algn="l" defTabSz="2167402" rtl="0" eaLnBrk="1" latinLnBrk="0" hangingPunct="1">
              <a:lnSpc>
                <a:spcPct val="90000"/>
              </a:lnSpc>
              <a:spcBef>
                <a:spcPts val="1185"/>
              </a:spcBef>
              <a:buFont typeface="Arial" panose="020B0604020202020204" pitchFamily="34" charset="0"/>
              <a:buChar char="•"/>
              <a:defRPr kumimoji="1" sz="4267" kern="1200">
                <a:solidFill>
                  <a:schemeClr val="tx1"/>
                </a:solidFill>
                <a:latin typeface="+mn-lt"/>
                <a:ea typeface="+mn-ea"/>
                <a:cs typeface="+mn-cs"/>
              </a:defRPr>
            </a:lvl4pPr>
            <a:lvl5pPr marL="4876655" indent="-541851" algn="l" defTabSz="2167402" rtl="0" eaLnBrk="1" latinLnBrk="0" hangingPunct="1">
              <a:lnSpc>
                <a:spcPct val="90000"/>
              </a:lnSpc>
              <a:spcBef>
                <a:spcPts val="1185"/>
              </a:spcBef>
              <a:buFont typeface="Arial" panose="020B0604020202020204" pitchFamily="34" charset="0"/>
              <a:buChar char="•"/>
              <a:defRPr kumimoji="1" sz="4267" kern="1200">
                <a:solidFill>
                  <a:schemeClr val="tx1"/>
                </a:solidFill>
                <a:latin typeface="+mn-lt"/>
                <a:ea typeface="+mn-ea"/>
                <a:cs typeface="+mn-cs"/>
              </a:defRPr>
            </a:lvl5pPr>
            <a:lvl6pPr marL="5960356" indent="-541851" algn="l" defTabSz="2167402" rtl="0" eaLnBrk="1" latinLnBrk="0" hangingPunct="1">
              <a:lnSpc>
                <a:spcPct val="90000"/>
              </a:lnSpc>
              <a:spcBef>
                <a:spcPts val="1185"/>
              </a:spcBef>
              <a:buFont typeface="Arial" panose="020B0604020202020204" pitchFamily="34" charset="0"/>
              <a:buChar char="•"/>
              <a:defRPr kumimoji="1" sz="4267" kern="1200">
                <a:solidFill>
                  <a:schemeClr val="tx1"/>
                </a:solidFill>
                <a:latin typeface="+mn-lt"/>
                <a:ea typeface="+mn-ea"/>
                <a:cs typeface="+mn-cs"/>
              </a:defRPr>
            </a:lvl6pPr>
            <a:lvl7pPr marL="7044058" indent="-541851" algn="l" defTabSz="2167402" rtl="0" eaLnBrk="1" latinLnBrk="0" hangingPunct="1">
              <a:lnSpc>
                <a:spcPct val="90000"/>
              </a:lnSpc>
              <a:spcBef>
                <a:spcPts val="1185"/>
              </a:spcBef>
              <a:buFont typeface="Arial" panose="020B0604020202020204" pitchFamily="34" charset="0"/>
              <a:buChar char="•"/>
              <a:defRPr kumimoji="1" sz="4267" kern="1200">
                <a:solidFill>
                  <a:schemeClr val="tx1"/>
                </a:solidFill>
                <a:latin typeface="+mn-lt"/>
                <a:ea typeface="+mn-ea"/>
                <a:cs typeface="+mn-cs"/>
              </a:defRPr>
            </a:lvl7pPr>
            <a:lvl8pPr marL="8127759" indent="-541851" algn="l" defTabSz="2167402" rtl="0" eaLnBrk="1" latinLnBrk="0" hangingPunct="1">
              <a:lnSpc>
                <a:spcPct val="90000"/>
              </a:lnSpc>
              <a:spcBef>
                <a:spcPts val="1185"/>
              </a:spcBef>
              <a:buFont typeface="Arial" panose="020B0604020202020204" pitchFamily="34" charset="0"/>
              <a:buChar char="•"/>
              <a:defRPr kumimoji="1" sz="4267" kern="1200">
                <a:solidFill>
                  <a:schemeClr val="tx1"/>
                </a:solidFill>
                <a:latin typeface="+mn-lt"/>
                <a:ea typeface="+mn-ea"/>
                <a:cs typeface="+mn-cs"/>
              </a:defRPr>
            </a:lvl8pPr>
            <a:lvl9pPr marL="9211460" indent="-541851" algn="l" defTabSz="2167402" rtl="0" eaLnBrk="1" latinLnBrk="0" hangingPunct="1">
              <a:lnSpc>
                <a:spcPct val="90000"/>
              </a:lnSpc>
              <a:spcBef>
                <a:spcPts val="1185"/>
              </a:spcBef>
              <a:buFont typeface="Arial" panose="020B0604020202020204" pitchFamily="34" charset="0"/>
              <a:buChar char="•"/>
              <a:defRPr kumimoji="1" sz="4267" kern="1200">
                <a:solidFill>
                  <a:schemeClr val="tx1"/>
                </a:solidFill>
                <a:latin typeface="+mn-lt"/>
                <a:ea typeface="+mn-ea"/>
                <a:cs typeface="+mn-cs"/>
              </a:defRPr>
            </a:lvl9pPr>
          </a:lstStyle>
          <a:p>
            <a:pPr marL="0" indent="0">
              <a:buNone/>
            </a:pPr>
            <a:endParaRPr lang="en-US" altLang="ja-JP" sz="2800" dirty="0"/>
          </a:p>
          <a:p>
            <a:endParaRPr lang="ja-JP" altLang="en-US" sz="2800" dirty="0"/>
          </a:p>
        </p:txBody>
      </p:sp>
      <p:sp>
        <p:nvSpPr>
          <p:cNvPr id="6" name="テキスト ボックス 5">
            <a:extLst>
              <a:ext uri="{FF2B5EF4-FFF2-40B4-BE49-F238E27FC236}">
                <a16:creationId xmlns:a16="http://schemas.microsoft.com/office/drawing/2014/main" id="{DE729D0F-F3DD-87A2-2D41-9BAE5BF658C2}"/>
              </a:ext>
            </a:extLst>
          </p:cNvPr>
          <p:cNvSpPr txBox="1"/>
          <p:nvPr/>
        </p:nvSpPr>
        <p:spPr>
          <a:xfrm>
            <a:off x="6895402" y="3429000"/>
            <a:ext cx="2227408" cy="248209"/>
          </a:xfrm>
          <a:prstGeom prst="rect">
            <a:avLst/>
          </a:prstGeom>
          <a:noFill/>
        </p:spPr>
        <p:txBody>
          <a:bodyPr wrap="square" rtlCol="0">
            <a:spAutoFit/>
          </a:bodyPr>
          <a:lstStyle/>
          <a:p>
            <a:pPr algn="ctr"/>
            <a:r>
              <a:rPr kumimoji="1" lang="en-US" altLang="ja-JP" sz="1013" dirty="0"/>
              <a:t>Product Image1</a:t>
            </a:r>
            <a:endParaRPr kumimoji="1" lang="ja-JP" altLang="en-US" sz="1013" dirty="0"/>
          </a:p>
        </p:txBody>
      </p:sp>
      <p:sp>
        <p:nvSpPr>
          <p:cNvPr id="7" name="テキスト ボックス 6">
            <a:extLst>
              <a:ext uri="{FF2B5EF4-FFF2-40B4-BE49-F238E27FC236}">
                <a16:creationId xmlns:a16="http://schemas.microsoft.com/office/drawing/2014/main" id="{ABD78A7F-8EEB-7ABE-908F-C8956B0C19CB}"/>
              </a:ext>
            </a:extLst>
          </p:cNvPr>
          <p:cNvSpPr txBox="1"/>
          <p:nvPr/>
        </p:nvSpPr>
        <p:spPr>
          <a:xfrm>
            <a:off x="6895402" y="5653805"/>
            <a:ext cx="2227408" cy="248209"/>
          </a:xfrm>
          <a:prstGeom prst="rect">
            <a:avLst/>
          </a:prstGeom>
          <a:noFill/>
        </p:spPr>
        <p:txBody>
          <a:bodyPr wrap="square" rtlCol="0">
            <a:spAutoFit/>
          </a:bodyPr>
          <a:lstStyle/>
          <a:p>
            <a:pPr algn="ctr"/>
            <a:r>
              <a:rPr kumimoji="1" lang="en-US" altLang="ja-JP" sz="1013" dirty="0"/>
              <a:t>Product Image2</a:t>
            </a:r>
            <a:endParaRPr kumimoji="1" lang="ja-JP" altLang="en-US" sz="1013" dirty="0"/>
          </a:p>
        </p:txBody>
      </p:sp>
    </p:spTree>
    <p:extLst>
      <p:ext uri="{BB962C8B-B14F-4D97-AF65-F5344CB8AC3E}">
        <p14:creationId xmlns:p14="http://schemas.microsoft.com/office/powerpoint/2010/main" val="2821878042"/>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394A67676EE65141B368E48899708965" ma:contentTypeVersion="5" ma:contentTypeDescription="新しいドキュメントを作成します。" ma:contentTypeScope="" ma:versionID="743c781614a3c465d1e7571a7c9ddc6a">
  <xsd:schema xmlns:xsd="http://www.w3.org/2001/XMLSchema" xmlns:xs="http://www.w3.org/2001/XMLSchema" xmlns:p="http://schemas.microsoft.com/office/2006/metadata/properties" xmlns:ns2="aadd4539-f197-437c-9b9d-fde9bb81c59f" xmlns:ns3="8e6f8cc7-f029-45dc-98f5-da86369b89aa" targetNamespace="http://schemas.microsoft.com/office/2006/metadata/properties" ma:root="true" ma:fieldsID="3ec53026a702bdec5d3b17b69e79c6f0" ns2:_="" ns3:_="">
    <xsd:import namespace="aadd4539-f197-437c-9b9d-fde9bb81c59f"/>
    <xsd:import namespace="8e6f8cc7-f029-45dc-98f5-da86369b89a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add4539-f197-437c-9b9d-fde9bb81c59f"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e6f8cc7-f029-45dc-98f5-da86369b89aa"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D584544-A40C-486D-B322-B3EB5B14E580}">
  <ds:schemaRefs>
    <ds:schemaRef ds:uri="http://schemas.microsoft.com/sharepoint/v3/contenttype/forms"/>
  </ds:schemaRefs>
</ds:datastoreItem>
</file>

<file path=customXml/itemProps2.xml><?xml version="1.0" encoding="utf-8"?>
<ds:datastoreItem xmlns:ds="http://schemas.openxmlformats.org/officeDocument/2006/customXml" ds:itemID="{67F8D6E0-5CFE-4573-A469-582C05A2F1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add4539-f197-437c-9b9d-fde9bb81c59f"/>
    <ds:schemaRef ds:uri="8e6f8cc7-f029-45dc-98f5-da86369b89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F869A78-381B-4BAD-B410-5225B1758B91}">
  <ds:schemaRefs>
    <ds:schemaRef ds:uri="http://schemas.microsoft.com/office/2006/documentManagement/types"/>
    <ds:schemaRef ds:uri="http://purl.org/dc/elements/1.1/"/>
    <ds:schemaRef ds:uri="http://www.w3.org/XML/1998/namespace"/>
    <ds:schemaRef ds:uri="http://schemas.microsoft.com/office/2006/metadata/properties"/>
    <ds:schemaRef ds:uri="http://purl.org/dc/terms/"/>
    <ds:schemaRef ds:uri="http://purl.org/dc/dcmitype/"/>
    <ds:schemaRef ds:uri="aadd4539-f197-437c-9b9d-fde9bb81c59f"/>
    <ds:schemaRef ds:uri="http://schemas.microsoft.com/office/infopath/2007/PartnerControls"/>
    <ds:schemaRef ds:uri="http://schemas.openxmlformats.org/package/2006/metadata/core-properties"/>
    <ds:schemaRef ds:uri="8e6f8cc7-f029-45dc-98f5-da86369b89aa"/>
  </ds:schemaRefs>
</ds:datastoreItem>
</file>

<file path=docMetadata/LabelInfo.xml><?xml version="1.0" encoding="utf-8"?>
<clbl:labelList xmlns:clbl="http://schemas.microsoft.com/office/2020/mipLabelMetadata">
  <clbl:label id="{1d5ce837-86eb-4900-9c2a-2a13b5c0ee0d}" enabled="1" method="Privileged" siteId="{08b42e22-3a77-40ef-a51b-37104946de05}" removed="0"/>
  <clbl:label id="{eb3d6966-7b3b-4f51-bc29-e5b194e73c1e}" enabled="0" method="" siteId="{eb3d6966-7b3b-4f51-bc29-e5b194e73c1e}" removed="1"/>
</clbl:labelList>
</file>

<file path=docProps/app.xml><?xml version="1.0" encoding="utf-8"?>
<Properties xmlns="http://schemas.openxmlformats.org/officeDocument/2006/extended-properties" xmlns:vt="http://schemas.openxmlformats.org/officeDocument/2006/docPropsVTypes">
  <Template>Office 2013 - 2022 Theme</Template>
  <TotalTime>85</TotalTime>
  <Words>74</Words>
  <Application>Microsoft Office PowerPoint</Application>
  <PresentationFormat>A4 210 x 297 mm</PresentationFormat>
  <Paragraphs>17</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游ゴシック</vt:lpstr>
      <vt:lpstr>游ゴシック Medium</vt:lpstr>
      <vt:lpstr>Arial</vt:lpstr>
      <vt:lpstr>Calibri</vt:lpstr>
      <vt:lpstr>Calibri Light</vt:lpstr>
      <vt:lpstr>Wingdings</vt:lpstr>
      <vt:lpstr>Office 2013 - 2022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中村　祐子</cp:lastModifiedBy>
  <cp:revision>18</cp:revision>
  <dcterms:created xsi:type="dcterms:W3CDTF">2023-06-12T05:06:00Z</dcterms:created>
  <dcterms:modified xsi:type="dcterms:W3CDTF">2025-03-19T10:57:56Z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0x010100394A67676EE65141B368E48899708965</vt:lpwstr>
  </property>
  <property fmtid="{D5CDD505-2E9C-101B-9397-08002B2CF9AE}" pid="3" name="MediaServiceImageTags">
    <vt:lpwstr/>
  </property>
</Properties>
</file>